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embeddedFontLst>
    <p:embeddedFont>
      <p:font typeface="Anton" pitchFamily="2" charset="0"/>
      <p:regular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gdBzT28PMGr/7foDbkpG1eARmf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5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fa8f92a55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fa8f92a55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7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rgbClr val="1482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7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 extrusionOk="0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dt" idx="10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ftr" idx="11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sldNum" idx="12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20" name="Google Shape;20;p7"/>
          <p:cNvCxnSpPr/>
          <p:nvPr/>
        </p:nvCxnSpPr>
        <p:spPr>
          <a:xfrm rot="10800000">
            <a:off x="8386843" y="5264106"/>
            <a:ext cx="0" cy="914400"/>
          </a:xfrm>
          <a:prstGeom prst="straightConnector1">
            <a:avLst/>
          </a:prstGeom>
          <a:noFill/>
          <a:ln w="19050" cap="flat" cmpd="sng">
            <a:solidFill>
              <a:srgbClr val="1482AB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body" idx="1"/>
          </p:nvPr>
        </p:nvSpPr>
        <p:spPr>
          <a:xfrm rot="5400000">
            <a:off x="3872484" y="-562356"/>
            <a:ext cx="4023360" cy="972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dt" idx="10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ftr" idx="11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sldNum" idx="12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 rot="5400000">
            <a:off x="7334251" y="2152650"/>
            <a:ext cx="54102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91425" rIns="45700" bIns="91425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 rot="5400000">
            <a:off x="2076451" y="-323850"/>
            <a:ext cx="5410200" cy="75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dt" idx="10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ftr" idx="11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sldNum" idx="12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88" name="Google Shape;88;p17"/>
          <p:cNvCxnSpPr/>
          <p:nvPr/>
        </p:nvCxnSpPr>
        <p:spPr>
          <a:xfrm rot="10800000">
            <a:off x="10058400" y="59263"/>
            <a:ext cx="0" cy="9144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dt" idx="10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ftr" idx="11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sldNum" idx="12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rgbClr val="1D9AA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9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 extrusionOk="0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sz="50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dt" idx="10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ftr" idx="11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ldNum" idx="12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35" name="Google Shape;35;p9"/>
          <p:cNvCxnSpPr/>
          <p:nvPr/>
        </p:nvCxnSpPr>
        <p:spPr>
          <a:xfrm rot="10800000">
            <a:off x="8386843" y="5264106"/>
            <a:ext cx="0" cy="914400"/>
          </a:xfrm>
          <a:prstGeom prst="straightConnector1">
            <a:avLst/>
          </a:prstGeom>
          <a:noFill/>
          <a:ln w="19050" cap="flat" cmpd="sng">
            <a:solidFill>
              <a:srgbClr val="1482AB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1024127" y="2286000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5989320" y="2286000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dt" idx="10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ftr" idx="11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45700" rIns="137150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 b="0" cap="none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2"/>
          </p:nvPr>
        </p:nvSpPr>
        <p:spPr>
          <a:xfrm>
            <a:off x="1024128" y="2967788"/>
            <a:ext cx="4754880" cy="3341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3"/>
          </p:nvPr>
        </p:nvSpPr>
        <p:spPr>
          <a:xfrm>
            <a:off x="5990888" y="2179636"/>
            <a:ext cx="4754880" cy="82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45700" rIns="137150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 b="0" cap="none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4"/>
          </p:nvPr>
        </p:nvSpPr>
        <p:spPr>
          <a:xfrm>
            <a:off x="5990888" y="2967788"/>
            <a:ext cx="4754880" cy="3341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dt" idx="10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ftr" idx="11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dt" idx="10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ftr" idx="11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sldNum" idx="12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dt" idx="10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ftr" idx="11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000"/>
              <a:buFont typeface="Twentieth Century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5715000" y="822960"/>
            <a:ext cx="5678424" cy="5184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Char char=" 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Char char="🢝"/>
              <a:defRPr sz="2000"/>
            </a:lvl2pPr>
            <a:lvl3pPr marL="1371600" lvl="2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3pPr>
            <a:lvl4pPr marL="1828800" lvl="3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5pPr>
            <a:lvl6pPr marL="2743200" lvl="5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6pPr>
            <a:lvl7pPr marL="3200400" lvl="6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7pPr>
            <a:lvl8pPr marL="3657600" lvl="7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8pPr>
            <a:lvl9pPr marL="4114800" lvl="8" indent="-3302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Char char="🢝"/>
              <a:defRPr sz="1600"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2"/>
          </p:nvPr>
        </p:nvSpPr>
        <p:spPr>
          <a:xfrm>
            <a:off x="1024128" y="2257506"/>
            <a:ext cx="4389120" cy="3762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>
            <a:spLocks noGrp="1"/>
          </p:cNvSpPr>
          <p:nvPr>
            <p:ph type="pic" idx="2"/>
          </p:nvPr>
        </p:nvSpPr>
        <p:spPr>
          <a:xfrm>
            <a:off x="0" y="-1"/>
            <a:ext cx="12188952" cy="4572000"/>
          </a:xfrm>
          <a:prstGeom prst="rect">
            <a:avLst/>
          </a:prstGeom>
          <a:solidFill>
            <a:srgbClr val="76CEEF"/>
          </a:solidFill>
          <a:ln>
            <a:noFill/>
          </a:ln>
        </p:spPr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8610600" y="4960138"/>
            <a:ext cx="3200400" cy="146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dt" idx="10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ftr" idx="11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sldNum" idx="12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75" name="Google Shape;75;p15"/>
          <p:cNvCxnSpPr/>
          <p:nvPr/>
        </p:nvCxnSpPr>
        <p:spPr>
          <a:xfrm rot="10800000">
            <a:off x="8386843" y="5264106"/>
            <a:ext cx="0" cy="9144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sz="500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marR="0" lvl="0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Twentieth Century"/>
              <a:buChar char=" "/>
              <a:defRPr sz="22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🢝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sz="1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1" name="Google Shape;11;p6"/>
          <p:cNvCxnSpPr/>
          <p:nvPr/>
        </p:nvCxnSpPr>
        <p:spPr>
          <a:xfrm rot="10800000">
            <a:off x="762000" y="826324"/>
            <a:ext cx="0" cy="9144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drive/folders/14vOL9UQbBRDOQt9QTzFdYsPnwuhQZQwT?usp=sharing" TargetMode="External"/><Relationship Id="rId5" Type="http://schemas.openxmlformats.org/officeDocument/2006/relationships/hyperlink" Target="mailto:kavyam.spatel@gmail.com" TargetMode="External"/><Relationship Id="rId4" Type="http://schemas.openxmlformats.org/officeDocument/2006/relationships/hyperlink" Target="mailto:2306_KAVYAM@davkharghar.net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rive.google.com/drive/folders/1HSArbo0k2FzIynI4j-TLdMcMqeeoNM_u?usp=sharin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folders/115qX3j8HOv94IvK8LACbZEMsraIzUPQA?usp=sharing" TargetMode="External"/><Relationship Id="rId7" Type="http://schemas.openxmlformats.org/officeDocument/2006/relationships/hyperlink" Target="https://drive.google.com/drive/folders/11O4anJ-ciOULZy7azuRQVXcKrr2_2dDh?usp=sharin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drive/folders/1UAjQhM8sNZcQEjBi9xYYdlUvoP7x1g3G?usp=sharing" TargetMode="External"/><Relationship Id="rId5" Type="http://schemas.openxmlformats.org/officeDocument/2006/relationships/hyperlink" Target="https://drive.google.com/drive/folders/1WRCfqNJOd-Rn8nce3FUzPbvabS5wY3Yu?usp=sharing" TargetMode="External"/><Relationship Id="rId4" Type="http://schemas.openxmlformats.org/officeDocument/2006/relationships/hyperlink" Target="https://drive.google.com/drive/folders/1uWpYdNTE_tuuNZEK1en6drmaLtb43ANz?usp=shar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 txBox="1">
            <a:spLocks noGrp="1"/>
          </p:cNvSpPr>
          <p:nvPr>
            <p:ph type="ctrTitle"/>
          </p:nvPr>
        </p:nvSpPr>
        <p:spPr>
          <a:xfrm>
            <a:off x="515923" y="4859467"/>
            <a:ext cx="7772400" cy="1463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</a:pPr>
            <a:br>
              <a:rPr lang="en-US"/>
            </a:br>
            <a:r>
              <a:rPr lang="en-US">
                <a:solidFill>
                  <a:srgbClr val="1482AC"/>
                </a:solidFill>
                <a:latin typeface="Anton"/>
                <a:ea typeface="Anton"/>
                <a:cs typeface="Anton"/>
                <a:sym typeface="Anton"/>
              </a:rPr>
              <a:t>22. KAVYAM PATEL 10</a:t>
            </a:r>
            <a:r>
              <a:rPr lang="en-US" baseline="30000">
                <a:solidFill>
                  <a:srgbClr val="1482AC"/>
                </a:solidFill>
                <a:latin typeface="Anton"/>
                <a:ea typeface="Anton"/>
                <a:cs typeface="Anton"/>
                <a:sym typeface="Anton"/>
              </a:rPr>
              <a:t>TH</a:t>
            </a:r>
            <a:r>
              <a:rPr lang="en-US">
                <a:solidFill>
                  <a:srgbClr val="1482AC"/>
                </a:solidFill>
                <a:latin typeface="Anton"/>
                <a:ea typeface="Anton"/>
                <a:cs typeface="Anton"/>
                <a:sym typeface="Anton"/>
              </a:rPr>
              <a:t> A</a:t>
            </a:r>
            <a:endParaRPr>
              <a:solidFill>
                <a:srgbClr val="1482AC"/>
              </a:solidFill>
            </a:endParaRPr>
          </a:p>
        </p:txBody>
      </p:sp>
      <p:sp>
        <p:nvSpPr>
          <p:cNvPr id="94" name="Google Shape;94;p1"/>
          <p:cNvSpPr txBox="1"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1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5400">
                <a:solidFill>
                  <a:srgbClr val="1482AC"/>
                </a:solidFill>
                <a:latin typeface="Anton"/>
                <a:ea typeface="Anton"/>
                <a:cs typeface="Anton"/>
                <a:sym typeface="Anton"/>
              </a:rPr>
              <a:t>Science Portfolo</a:t>
            </a:r>
            <a:endParaRPr sz="5400">
              <a:solidFill>
                <a:srgbClr val="1482AC"/>
              </a:solidFill>
              <a:latin typeface="Anton"/>
              <a:ea typeface="Anton"/>
              <a:cs typeface="Anton"/>
              <a:sym typeface="Anto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71224"/>
              </a:buClr>
              <a:buSzPts val="5000"/>
              <a:buFont typeface="Twentieth Century"/>
              <a:buNone/>
            </a:pPr>
            <a:r>
              <a:rPr lang="en-US">
                <a:solidFill>
                  <a:srgbClr val="E71224"/>
                </a:solidFill>
              </a:rPr>
              <a:t>INTRODUCTION</a:t>
            </a:r>
            <a:endParaRPr>
              <a:solidFill>
                <a:srgbClr val="E71224"/>
              </a:solidFill>
            </a:endParaRPr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/>
              <a:t>Name: </a:t>
            </a:r>
            <a:r>
              <a:rPr lang="en-US">
                <a:solidFill>
                  <a:srgbClr val="E71224"/>
                </a:solidFill>
              </a:rPr>
              <a:t>Kavyam Patel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r>
              <a:rPr lang="en-US"/>
              <a:t>Class: </a:t>
            </a:r>
            <a:r>
              <a:rPr lang="en-US">
                <a:solidFill>
                  <a:srgbClr val="E71224"/>
                </a:solidFill>
              </a:rPr>
              <a:t>X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r>
              <a:rPr lang="en-US"/>
              <a:t>Section: </a:t>
            </a:r>
            <a:r>
              <a:rPr lang="en-US">
                <a:solidFill>
                  <a:srgbClr val="E71224"/>
                </a:solidFill>
              </a:rPr>
              <a:t>A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r>
              <a:rPr lang="en-US"/>
              <a:t>Roll No.: </a:t>
            </a:r>
            <a:r>
              <a:rPr lang="en-US">
                <a:solidFill>
                  <a:srgbClr val="E71224"/>
                </a:solidFill>
              </a:rPr>
              <a:t>22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r>
              <a:rPr lang="en-US"/>
              <a:t>Father’s Name: </a:t>
            </a:r>
            <a:r>
              <a:rPr lang="en-US">
                <a:solidFill>
                  <a:srgbClr val="E71224"/>
                </a:solidFill>
              </a:rPr>
              <a:t>Narender Patel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r>
              <a:rPr lang="en-US"/>
              <a:t>Mother’s Name: </a:t>
            </a:r>
            <a:r>
              <a:rPr lang="en-US">
                <a:solidFill>
                  <a:srgbClr val="E71224"/>
                </a:solidFill>
              </a:rPr>
              <a:t>Shobhana Patel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endParaRPr>
              <a:solidFill>
                <a:srgbClr val="1482AC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endParaRPr>
              <a:solidFill>
                <a:srgbClr val="1482AC"/>
              </a:solidFill>
            </a:endParaRPr>
          </a:p>
        </p:txBody>
      </p:sp>
      <p:pic>
        <p:nvPicPr>
          <p:cNvPr id="101" name="Google Shape;101;p2"/>
          <p:cNvPicPr preferRelativeResize="0"/>
          <p:nvPr/>
        </p:nvPicPr>
        <p:blipFill rotWithShape="1">
          <a:blip r:embed="rId3">
            <a:alphaModFix/>
          </a:blip>
          <a:srcRect l="1" r="1419" b="8861"/>
          <a:stretch/>
        </p:blipFill>
        <p:spPr>
          <a:xfrm>
            <a:off x="9134475" y="2286000"/>
            <a:ext cx="1586865" cy="2123350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02" name="Google Shape;102;p2"/>
          <p:cNvSpPr txBox="1"/>
          <p:nvPr/>
        </p:nvSpPr>
        <p:spPr>
          <a:xfrm>
            <a:off x="3441452" y="5909250"/>
            <a:ext cx="530909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sng" strike="noStrike" cap="none">
                <a:solidFill>
                  <a:srgbClr val="E71224"/>
                </a:solidFill>
                <a:latin typeface="Twentieth Century"/>
                <a:ea typeface="Twentieth Century"/>
                <a:cs typeface="Twentieth Century"/>
                <a:sym typeface="Twentieth Century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School Email </a:t>
            </a:r>
            <a:r>
              <a:rPr lang="en-US"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| </a:t>
            </a:r>
            <a:r>
              <a:rPr lang="en-US" sz="2000" b="1" i="0" u="sng" strike="noStrike" cap="none">
                <a:solidFill>
                  <a:srgbClr val="E71224"/>
                </a:solidFill>
                <a:latin typeface="Twentieth Century"/>
                <a:ea typeface="Twentieth Century"/>
                <a:cs typeface="Twentieth Century"/>
                <a:sym typeface="Twentieth Century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Personal Email </a:t>
            </a:r>
            <a:r>
              <a:rPr lang="en-US"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| </a:t>
            </a:r>
            <a:r>
              <a:rPr lang="en-US" sz="2000" b="1" i="0" u="sng" strike="noStrike" cap="none">
                <a:solidFill>
                  <a:srgbClr val="E71224"/>
                </a:solidFill>
                <a:latin typeface="Twentieth Century"/>
                <a:ea typeface="Twentieth Century"/>
                <a:cs typeface="Twentieth Century"/>
                <a:sym typeface="Twentieth Century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Google Drive</a:t>
            </a:r>
            <a:endParaRPr sz="2000" b="1" i="0" u="none" strike="noStrike" cap="none">
              <a:solidFill>
                <a:srgbClr val="E71224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1024128" y="5903452"/>
            <a:ext cx="2761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E71224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I</a:t>
            </a:r>
            <a:endParaRPr sz="1800">
              <a:solidFill>
                <a:srgbClr val="E71224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 txBox="1"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82AC"/>
              </a:buClr>
              <a:buSzPts val="5000"/>
              <a:buFont typeface="Twentieth Century"/>
              <a:buNone/>
            </a:pPr>
            <a:r>
              <a:rPr lang="en-US">
                <a:solidFill>
                  <a:srgbClr val="1482AC"/>
                </a:solidFill>
              </a:rPr>
              <a:t>INDEX</a:t>
            </a:r>
            <a:endParaRPr>
              <a:solidFill>
                <a:srgbClr val="1482AC"/>
              </a:solidFill>
            </a:endParaRPr>
          </a:p>
        </p:txBody>
      </p:sp>
      <p:sp>
        <p:nvSpPr>
          <p:cNvPr id="109" name="Google Shape;109;p3"/>
          <p:cNvSpPr txBox="1">
            <a:spLocks noGrp="1"/>
          </p:cNvSpPr>
          <p:nvPr>
            <p:ph type="body" idx="1"/>
          </p:nvPr>
        </p:nvSpPr>
        <p:spPr>
          <a:xfrm>
            <a:off x="1024127" y="2295563"/>
            <a:ext cx="9720073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91440" lvl="0" indent="-152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solidFill>
                  <a:srgbClr val="1482AC"/>
                </a:solidFill>
              </a:rPr>
              <a:t> Introduction                                                                                              I </a:t>
            </a:r>
            <a:endParaRPr/>
          </a:p>
          <a:p>
            <a:pPr marL="91440" lvl="0" indent="-1524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solidFill>
                  <a:srgbClr val="1482AC"/>
                </a:solidFill>
              </a:rPr>
              <a:t> Index                                                                                                      II</a:t>
            </a:r>
            <a:endParaRPr/>
          </a:p>
          <a:p>
            <a:pPr marL="91440" lvl="0" indent="-1524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solidFill>
                  <a:srgbClr val="1482AC"/>
                </a:solidFill>
              </a:rPr>
              <a:t> Personal Thoughts                                                                                    1</a:t>
            </a:r>
            <a:endParaRPr/>
          </a:p>
          <a:p>
            <a:pPr marL="91440" lvl="0" indent="-1524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>
                <a:solidFill>
                  <a:srgbClr val="1482AC"/>
                </a:solidFill>
              </a:rPr>
              <a:t> Activities</a:t>
            </a:r>
            <a:endParaRPr/>
          </a:p>
          <a:p>
            <a:pPr marL="448056" lvl="2" indent="-13715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Font typeface="Arial"/>
              <a:buChar char="•"/>
            </a:pPr>
            <a:r>
              <a:rPr lang="en-US" sz="1600">
                <a:solidFill>
                  <a:srgbClr val="1482AC"/>
                </a:solidFill>
              </a:rPr>
              <a:t> </a:t>
            </a:r>
            <a:r>
              <a:rPr lang="en-US" sz="2400">
                <a:solidFill>
                  <a:srgbClr val="1482AC"/>
                </a:solidFill>
              </a:rPr>
              <a:t>Vacation Assignment                                                                            2</a:t>
            </a:r>
            <a:endParaRPr>
              <a:solidFill>
                <a:srgbClr val="1482AC"/>
              </a:solidFill>
            </a:endParaRPr>
          </a:p>
        </p:txBody>
      </p:sp>
      <p:sp>
        <p:nvSpPr>
          <p:cNvPr id="110" name="Google Shape;110;p3"/>
          <p:cNvSpPr txBox="1"/>
          <p:nvPr/>
        </p:nvSpPr>
        <p:spPr>
          <a:xfrm>
            <a:off x="1024128" y="5903452"/>
            <a:ext cx="29538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1482AC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II</a:t>
            </a:r>
            <a:endParaRPr sz="1800">
              <a:solidFill>
                <a:srgbClr val="1482AC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82AC"/>
              </a:buClr>
              <a:buSzPts val="5000"/>
              <a:buFont typeface="Twentieth Century"/>
              <a:buNone/>
            </a:pPr>
            <a:r>
              <a:rPr lang="en-US">
                <a:solidFill>
                  <a:srgbClr val="1482AC"/>
                </a:solidFill>
              </a:rPr>
              <a:t>PERSONAL THOUGHTS</a:t>
            </a:r>
            <a:endParaRPr>
              <a:solidFill>
                <a:srgbClr val="1482AC"/>
              </a:solidFill>
            </a:endParaRPr>
          </a:p>
        </p:txBody>
      </p:sp>
      <p:sp>
        <p:nvSpPr>
          <p:cNvPr id="116" name="Google Shape;116;p4"/>
          <p:cNvSpPr txBox="1">
            <a:spLocks noGrp="1"/>
          </p:cNvSpPr>
          <p:nvPr>
            <p:ph type="body" idx="1"/>
          </p:nvPr>
        </p:nvSpPr>
        <p:spPr>
          <a:xfrm>
            <a:off x="1024127" y="2834640"/>
            <a:ext cx="9720073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91440" lvl="0" indent="-139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Char char=" "/>
            </a:pPr>
            <a:r>
              <a:rPr lang="en-US">
                <a:solidFill>
                  <a:srgbClr val="1482AC"/>
                </a:solidFill>
              </a:rPr>
              <a:t>Science</a:t>
            </a:r>
            <a:r>
              <a:rPr lang="en-US"/>
              <a:t> has been a </a:t>
            </a:r>
            <a:r>
              <a:rPr lang="en-US">
                <a:solidFill>
                  <a:srgbClr val="1482AC"/>
                </a:solidFill>
              </a:rPr>
              <a:t>subject of great interest </a:t>
            </a:r>
            <a:r>
              <a:rPr lang="en-US"/>
              <a:t>for me since Elementary School, </a:t>
            </a:r>
            <a:endParaRPr/>
          </a:p>
          <a:p>
            <a:pPr marL="91440" lvl="0" indent="-1397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Char char=" "/>
            </a:pPr>
            <a:r>
              <a:rPr lang="en-US"/>
              <a:t>which the Teachers and the School itself, especially </a:t>
            </a:r>
            <a:r>
              <a:rPr lang="en-US">
                <a:solidFill>
                  <a:srgbClr val="1482AC"/>
                </a:solidFill>
              </a:rPr>
              <a:t>Mrs. Preeti Sama Ma’am, have </a:t>
            </a:r>
            <a:endParaRPr/>
          </a:p>
          <a:p>
            <a:pPr marL="91440" lvl="0" indent="-1397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Char char=" "/>
            </a:pPr>
            <a:r>
              <a:rPr lang="en-US">
                <a:solidFill>
                  <a:srgbClr val="1482AC"/>
                </a:solidFill>
              </a:rPr>
              <a:t>fueled extensively.</a:t>
            </a:r>
            <a:endParaRPr/>
          </a:p>
          <a:p>
            <a:pPr marL="91440" lvl="0" indent="-1397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Char char=" "/>
            </a:pPr>
            <a:r>
              <a:rPr lang="en-US"/>
              <a:t>Science has had </a:t>
            </a:r>
            <a:r>
              <a:rPr lang="en-US">
                <a:solidFill>
                  <a:srgbClr val="1482AC"/>
                </a:solidFill>
              </a:rPr>
              <a:t>excruciating affects in my life</a:t>
            </a:r>
            <a:r>
              <a:rPr lang="en-US"/>
              <a:t>, from </a:t>
            </a:r>
            <a:r>
              <a:rPr lang="en-US">
                <a:solidFill>
                  <a:srgbClr val="1482AC"/>
                </a:solidFill>
              </a:rPr>
              <a:t>understanding daily activities </a:t>
            </a:r>
            <a:r>
              <a:rPr lang="en-US"/>
              <a:t>to </a:t>
            </a:r>
            <a:endParaRPr/>
          </a:p>
          <a:p>
            <a:pPr marL="91440" lvl="0" indent="-1397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Char char=" "/>
            </a:pPr>
            <a:r>
              <a:rPr lang="en-US"/>
              <a:t>mind boggling, though fascinating, </a:t>
            </a:r>
            <a:r>
              <a:rPr lang="en-US">
                <a:solidFill>
                  <a:srgbClr val="1482AC"/>
                </a:solidFill>
              </a:rPr>
              <a:t>rocket science </a:t>
            </a:r>
            <a:r>
              <a:rPr lang="en-US"/>
              <a:t>has become </a:t>
            </a:r>
            <a:r>
              <a:rPr lang="en-US">
                <a:solidFill>
                  <a:srgbClr val="1482AC"/>
                </a:solidFill>
              </a:rPr>
              <a:t>as clear as a bell</a:t>
            </a:r>
            <a:r>
              <a:rPr lang="en-US"/>
              <a:t>.</a:t>
            </a:r>
            <a:endParaRPr/>
          </a:p>
        </p:txBody>
      </p:sp>
      <p:sp>
        <p:nvSpPr>
          <p:cNvPr id="117" name="Google Shape;117;p4"/>
          <p:cNvSpPr txBox="1"/>
          <p:nvPr/>
        </p:nvSpPr>
        <p:spPr>
          <a:xfrm>
            <a:off x="980085" y="5903452"/>
            <a:ext cx="25793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1482AC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1</a:t>
            </a:r>
            <a:endParaRPr sz="1800">
              <a:solidFill>
                <a:srgbClr val="1482AC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82AC"/>
              </a:buClr>
              <a:buSzPts val="5000"/>
              <a:buFont typeface="Twentieth Century"/>
              <a:buNone/>
            </a:pPr>
            <a:r>
              <a:rPr lang="en-US">
                <a:solidFill>
                  <a:srgbClr val="1482AC"/>
                </a:solidFill>
              </a:rPr>
              <a:t>VACATION ASSIGNMENT</a:t>
            </a:r>
            <a:endParaRPr>
              <a:solidFill>
                <a:srgbClr val="1482AC"/>
              </a:solidFill>
            </a:endParaRPr>
          </a:p>
        </p:txBody>
      </p:sp>
      <p:sp>
        <p:nvSpPr>
          <p:cNvPr id="123" name="Google Shape;123;p5"/>
          <p:cNvSpPr txBox="1"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91440" lvl="0" indent="-139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Char char=" "/>
            </a:pPr>
            <a:r>
              <a:rPr lang="en-US"/>
              <a:t>The Vacation assignment was an </a:t>
            </a:r>
            <a:r>
              <a:rPr lang="en-US">
                <a:solidFill>
                  <a:srgbClr val="1482AC"/>
                </a:solidFill>
              </a:rPr>
              <a:t>intuitive </a:t>
            </a:r>
            <a:endParaRPr/>
          </a:p>
          <a:p>
            <a:pPr marL="91440" lvl="0" indent="-1397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Char char=" "/>
            </a:pPr>
            <a:r>
              <a:rPr lang="en-US">
                <a:solidFill>
                  <a:srgbClr val="1482AC"/>
                </a:solidFill>
              </a:rPr>
              <a:t>activity</a:t>
            </a:r>
            <a:r>
              <a:rPr lang="en-US"/>
              <a:t> to make us think about the </a:t>
            </a:r>
            <a:r>
              <a:rPr lang="en-US">
                <a:solidFill>
                  <a:srgbClr val="1482AC"/>
                </a:solidFill>
              </a:rPr>
              <a:t>environment</a:t>
            </a:r>
            <a:endParaRPr/>
          </a:p>
          <a:p>
            <a:pPr marL="91440" lvl="0" indent="-1397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Char char=" "/>
            </a:pPr>
            <a:r>
              <a:rPr lang="en-US"/>
              <a:t>with usage of much liked </a:t>
            </a:r>
            <a:r>
              <a:rPr lang="en-US">
                <a:solidFill>
                  <a:srgbClr val="1482AC"/>
                </a:solidFill>
              </a:rPr>
              <a:t>software programs</a:t>
            </a:r>
            <a:r>
              <a:rPr lang="en-US"/>
              <a:t>.</a:t>
            </a:r>
            <a:endParaRPr/>
          </a:p>
          <a:p>
            <a:pPr marL="9144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endParaRPr/>
          </a:p>
          <a:p>
            <a:pPr marL="9144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r>
              <a:rPr lang="en-US"/>
              <a:t> </a:t>
            </a:r>
            <a:endParaRPr/>
          </a:p>
        </p:txBody>
      </p:sp>
      <p:pic>
        <p:nvPicPr>
          <p:cNvPr id="124" name="Google Shape;124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39821" y="2084832"/>
            <a:ext cx="4228051" cy="2378279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5"/>
          <p:cNvSpPr txBox="1"/>
          <p:nvPr/>
        </p:nvSpPr>
        <p:spPr>
          <a:xfrm>
            <a:off x="1024128" y="5903452"/>
            <a:ext cx="2733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1482AC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2</a:t>
            </a:r>
            <a:endParaRPr sz="1800">
              <a:solidFill>
                <a:srgbClr val="1482AC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6" name="Google Shape;126;p5"/>
          <p:cNvSpPr txBox="1"/>
          <p:nvPr/>
        </p:nvSpPr>
        <p:spPr>
          <a:xfrm>
            <a:off x="6939820" y="5201569"/>
            <a:ext cx="422805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Click here for </a:t>
            </a:r>
            <a:r>
              <a:rPr lang="en-US" sz="1800" u="sng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direct link</a:t>
            </a:r>
            <a:r>
              <a:rPr lang="en-US" sz="18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.</a:t>
            </a:r>
            <a:endParaRPr sz="18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fa8f92a556_0_0"/>
          <p:cNvSpPr txBox="1">
            <a:spLocks noGrp="1"/>
          </p:cNvSpPr>
          <p:nvPr>
            <p:ph type="title"/>
          </p:nvPr>
        </p:nvSpPr>
        <p:spPr>
          <a:xfrm>
            <a:off x="1024128" y="585216"/>
            <a:ext cx="9720000" cy="1499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1482AC"/>
                </a:solidFill>
              </a:rPr>
              <a:t>PRACTICALS</a:t>
            </a:r>
            <a:endParaRPr dirty="0">
              <a:solidFill>
                <a:srgbClr val="1482AC"/>
              </a:solidFill>
            </a:endParaRPr>
          </a:p>
        </p:txBody>
      </p:sp>
      <p:sp>
        <p:nvSpPr>
          <p:cNvPr id="132" name="Google Shape;132;gfa8f92a556_0_0"/>
          <p:cNvSpPr txBox="1">
            <a:spLocks noGrp="1"/>
          </p:cNvSpPr>
          <p:nvPr>
            <p:ph type="body" idx="1"/>
          </p:nvPr>
        </p:nvSpPr>
        <p:spPr>
          <a:xfrm>
            <a:off x="963028" y="2270725"/>
            <a:ext cx="9720000" cy="3259313"/>
          </a:xfrm>
          <a:prstGeom prst="rect">
            <a:avLst/>
          </a:prstGeom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lvl="0" indent="457200" algn="l" rtl="0">
              <a:spcBef>
                <a:spcPts val="1200"/>
              </a:spcBef>
              <a:spcAft>
                <a:spcPts val="0"/>
              </a:spcAft>
              <a:buNone/>
            </a:pPr>
            <a:br>
              <a:rPr lang="en-US" sz="2600" dirty="0">
                <a:solidFill>
                  <a:srgbClr val="1482AC"/>
                </a:solidFill>
              </a:rPr>
            </a:br>
            <a:r>
              <a:rPr lang="en-US" sz="2600" dirty="0">
                <a:solidFill>
                  <a:srgbClr val="1482AC"/>
                </a:solidFill>
              </a:rPr>
              <a:t>      </a:t>
            </a:r>
            <a:r>
              <a:rPr lang="en-US" u="sng" dirty="0" err="1">
                <a:solidFill>
                  <a:srgbClr val="1482A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Practicals</a:t>
            </a:r>
            <a:endParaRPr sz="2600" u="sng" dirty="0">
              <a:solidFill>
                <a:srgbClr val="1482AC"/>
              </a:solidFill>
            </a:endParaRPr>
          </a:p>
          <a:p>
            <a:pPr marL="0" lvl="0" indent="45720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u="sng" dirty="0">
                <a:solidFill>
                  <a:srgbClr val="1482AC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Experiment 1</a:t>
            </a:r>
            <a:r>
              <a:rPr lang="en-US" dirty="0">
                <a:solidFill>
                  <a:srgbClr val="0C0C0C"/>
                </a:solidFill>
              </a:rPr>
              <a:t> - Find pH using pH paper / Universal Indicator.</a:t>
            </a:r>
            <a:endParaRPr dirty="0">
              <a:solidFill>
                <a:srgbClr val="0C0C0C"/>
              </a:solidFill>
            </a:endParaRPr>
          </a:p>
          <a:p>
            <a:pPr marL="0" lvl="0" indent="45720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u="sng" dirty="0">
                <a:solidFill>
                  <a:srgbClr val="1482AC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Experiment 2</a:t>
            </a:r>
            <a:r>
              <a:rPr lang="en-US" dirty="0"/>
              <a:t> - Role of Carbon Dioxide during respiration.</a:t>
            </a:r>
            <a:endParaRPr dirty="0"/>
          </a:p>
          <a:p>
            <a:pPr marL="0" lvl="0" indent="45720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u="sng" dirty="0">
                <a:solidFill>
                  <a:srgbClr val="1482AC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Experiment 5</a:t>
            </a:r>
            <a:r>
              <a:rPr lang="en-US" dirty="0">
                <a:solidFill>
                  <a:srgbClr val="000000"/>
                </a:solidFill>
              </a:rPr>
              <a:t> - Determine the Focal Length of Concave Mirror.</a:t>
            </a:r>
          </a:p>
          <a:p>
            <a:pPr marL="0" lvl="0" indent="45720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u="sng" dirty="0">
                <a:solidFill>
                  <a:schemeClr val="accent2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Experiment 6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1482AC"/>
                </a:solidFill>
              </a:rPr>
              <a:t>- </a:t>
            </a:r>
            <a:r>
              <a:rPr lang="en-US" dirty="0">
                <a:solidFill>
                  <a:schemeClr val="tx1"/>
                </a:solidFill>
              </a:rPr>
              <a:t>Trace Path of Light through Glass Slab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8FA8DCA-B913-4DF0-BA4B-D3595E028159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1024128" y="5998464"/>
            <a:ext cx="5901459" cy="274320"/>
          </a:xfrm>
        </p:spPr>
        <p:txBody>
          <a:bodyPr/>
          <a:lstStyle/>
          <a:p>
            <a:pPr algn="l"/>
            <a:r>
              <a:rPr lang="en-US" sz="2000" dirty="0"/>
              <a:t>Note: Click Underlined Names for Links</a:t>
            </a:r>
            <a:endParaRPr lang="en-IN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ntegral">
  <a:themeElements>
    <a:clrScheme name="Integral">
      <a:dk1>
        <a:srgbClr val="000000"/>
      </a:dk1>
      <a:lt1>
        <a:srgbClr val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213</Words>
  <Application>Microsoft Office PowerPoint</Application>
  <PresentationFormat>Widescreen</PresentationFormat>
  <Paragraphs>41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Anton</vt:lpstr>
      <vt:lpstr>Noto Sans Symbols</vt:lpstr>
      <vt:lpstr>Twentieth Century</vt:lpstr>
      <vt:lpstr>Arial</vt:lpstr>
      <vt:lpstr>Integral</vt:lpstr>
      <vt:lpstr> 22. KAVYAM PATEL 10TH A</vt:lpstr>
      <vt:lpstr>INTRODUCTION</vt:lpstr>
      <vt:lpstr>INDEX</vt:lpstr>
      <vt:lpstr>PERSONAL THOUGHTS</vt:lpstr>
      <vt:lpstr>VACATION ASSIGNMENT</vt:lpstr>
      <vt:lpstr>PRACTICALS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22. KAVYAM PATEL 10TH A</dc:title>
  <dc:creator>Kavyam Patel</dc:creator>
  <cp:lastModifiedBy>KAVYAM PATEL</cp:lastModifiedBy>
  <cp:revision>4</cp:revision>
  <dcterms:created xsi:type="dcterms:W3CDTF">2021-11-09T13:04:41Z</dcterms:created>
  <dcterms:modified xsi:type="dcterms:W3CDTF">2022-02-01T02:45:18Z</dcterms:modified>
</cp:coreProperties>
</file>